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5" autoAdjust="0"/>
  </p:normalViewPr>
  <p:slideViewPr>
    <p:cSldViewPr>
      <p:cViewPr varScale="1">
        <p:scale>
          <a:sx n="100" d="100"/>
          <a:sy n="100" d="100"/>
        </p:scale>
        <p:origin x="-19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85BD2F-DD5E-4CAB-87A4-3400638C2D3E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46604-1B99-4556-B065-74D7A8E2094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5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DA83A6-EBDA-413C-99A2-A0DEE5272698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227469-A5B2-4A80-BA22-40A65C7CBAE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66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C41FF-1890-4665-B084-2426ABBF8B82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91313-0AE0-4AA7-A999-5DCAA7A5489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2600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ABE51-90A6-495D-8E2A-B3269FF38E08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05950-46C4-47F2-A2CF-CCBFF97FAC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8810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C9669-19A7-4C66-A90C-ECD8F0DC2977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5035A-3EB1-41E2-A5E8-11E9AF89150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55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AA1D47-0089-4ED5-BAF4-3F025F4D9B44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29160-6132-4BE6-8A05-613F98FA1A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2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9C03A-772D-4BB5-AB2B-3D08D561D357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083DB-6D38-4949-B100-8779F9EC47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825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A732F-BA6D-41FB-82D9-58419F5C4D92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E261E8-8DCA-4031-A4A8-4B8DE7731D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26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AE735-5F88-4E58-BA67-D8706B8FC8E7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DA657-3C0B-4192-A1E8-2706F14BCA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84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1FF79-FDFF-4139-BF87-AC0BB431B1BB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6842F-0323-4161-9AB1-B40480EE615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049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F4863-AFFF-4728-AFD0-AE4FD6CA3067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1F08D-B6AE-433F-9927-35B658FEC0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74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0254375-E940-4472-A433-8674954F32CD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369A98C-9882-4DE2-947C-23EB5775132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425" y="2509838"/>
            <a:ext cx="8864600" cy="14255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5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smtClean="0">
                <a:solidFill>
                  <a:schemeClr val="bg1"/>
                </a:solidFill>
              </a:rPr>
              <a:t>Кравчук Назар</a:t>
            </a:r>
            <a:endParaRPr lang="ru-RU" smtClean="0">
              <a:solidFill>
                <a:schemeClr val="bg1"/>
              </a:solidFill>
            </a:endParaRPr>
          </a:p>
        </p:txBody>
      </p:sp>
      <p:sp>
        <p:nvSpPr>
          <p:cNvPr id="2052" name="Прямоугольник 10"/>
          <p:cNvSpPr>
            <a:spLocks noChangeArrowheads="1"/>
          </p:cNvSpPr>
          <p:nvPr/>
        </p:nvSpPr>
        <p:spPr bwMode="auto">
          <a:xfrm>
            <a:off x="3783013" y="6305550"/>
            <a:ext cx="162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uk-UA" sz="2000" b="1">
                <a:solidFill>
                  <a:srgbClr val="EAEAEA"/>
                </a:solidFill>
                <a:latin typeface="Times New Roman" pitchFamily="18" charset="0"/>
              </a:rPr>
              <a:t>Львів – 2017</a:t>
            </a:r>
            <a:endParaRPr lang="uk-UA" b="1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Дипломна</a:t>
            </a: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 робота</a:t>
            </a:r>
            <a:endParaRPr lang="ru-RU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+mn-lt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6227" y="751643"/>
            <a:ext cx="295307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на тему:</a:t>
            </a:r>
            <a:endParaRPr lang="ru-RU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Головне вікно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126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71500"/>
            <a:ext cx="8534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Додавання нового клієнта та пристрою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2291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16113"/>
            <a:ext cx="2982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16113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Списки клієнтів та пристроїв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3315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1738"/>
            <a:ext cx="649605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6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Оформлення нової покупки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4339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30300"/>
            <a:ext cx="3276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0"/>
            <a:ext cx="322897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0300"/>
            <a:ext cx="399573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Оформлення обстеження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5363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0"/>
            <a:ext cx="32289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600"/>
            <a:ext cx="371792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Список обстежень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638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257300"/>
            <a:ext cx="47148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4"/>
          <p:cNvSpPr>
            <a:spLocks noChangeArrowheads="1"/>
          </p:cNvSpPr>
          <p:nvPr/>
        </p:nvSpPr>
        <p:spPr bwMode="auto">
          <a:xfrm>
            <a:off x="0" y="0"/>
            <a:ext cx="1905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uk-UA" sz="5400">
                <a:solidFill>
                  <a:srgbClr val="FFFFFF"/>
                </a:solidFill>
                <a:latin typeface="Times New Roman" pitchFamily="18" charset="0"/>
              </a:rPr>
              <a:t>Мета:</a:t>
            </a:r>
            <a:endParaRPr lang="ru-RU" sz="36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5" name="Прямоугольник 5"/>
          <p:cNvSpPr>
            <a:spLocks noChangeArrowheads="1"/>
          </p:cNvSpPr>
          <p:nvPr/>
        </p:nvSpPr>
        <p:spPr bwMode="auto">
          <a:xfrm>
            <a:off x="1752600" y="304800"/>
            <a:ext cx="7391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uk-UA" sz="2800">
                <a:solidFill>
                  <a:srgbClr val="FFFFFF"/>
                </a:solidFill>
                <a:latin typeface="Times New Roman" pitchFamily="18" charset="0"/>
              </a:rPr>
              <a:t>Розробка АІС по обслуговуванню клієнтів підприємством, що надає послуги по ремонту мобільних пристроїв.</a:t>
            </a:r>
            <a:endParaRPr lang="ru-RU" sz="28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6" name="Прямоугольник 6"/>
          <p:cNvSpPr>
            <a:spLocks noChangeArrowheads="1"/>
          </p:cNvSpPr>
          <p:nvPr/>
        </p:nvSpPr>
        <p:spPr bwMode="auto">
          <a:xfrm>
            <a:off x="-58738" y="1666875"/>
            <a:ext cx="31829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uk-UA" sz="5400">
                <a:solidFill>
                  <a:srgbClr val="FFFFFF"/>
                </a:solidFill>
                <a:latin typeface="Times New Roman" pitchFamily="18" charset="0"/>
              </a:rPr>
              <a:t>Завдання:</a:t>
            </a:r>
            <a:endParaRPr lang="ru-RU" sz="360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4099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24250"/>
            <a:ext cx="8572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>
            <a:fillRect/>
          </a:stretch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3"/>
          <a:stretch>
            <a:fillRect/>
          </a:stretch>
        </p:blipFill>
        <p:spPr bwMode="auto">
          <a:xfrm>
            <a:off x="61913" y="1066800"/>
            <a:ext cx="27574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Прямоугольник 1"/>
          <p:cNvSpPr>
            <a:spLocks noChangeArrowheads="1"/>
          </p:cNvSpPr>
          <p:nvPr/>
        </p:nvSpPr>
        <p:spPr bwMode="auto">
          <a:xfrm>
            <a:off x="2947988" y="1214438"/>
            <a:ext cx="34528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Ремонт телефонів займає лідируючі позиції серед усіх сервісних послуг.</a:t>
            </a:r>
            <a:endParaRPr lang="uk-UA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ru-RU" sz="5400" dirty="0" smtClean="0">
                <a:solidFill>
                  <a:schemeClr val="bg1"/>
                </a:solidFill>
                <a:latin typeface="Times New Roman" pitchFamily="18" charset="0"/>
              </a:rPr>
              <a:t>Об</a:t>
            </a:r>
            <a:r>
              <a:rPr lang="en-US" sz="5400" dirty="0" smtClean="0">
                <a:solidFill>
                  <a:schemeClr val="bg1"/>
                </a:solidFill>
                <a:latin typeface="Times New Roman" pitchFamily="18" charset="0"/>
              </a:rPr>
              <a:t>`</a:t>
            </a:r>
            <a:r>
              <a:rPr lang="uk-UA" sz="5400" dirty="0" err="1" smtClean="0">
                <a:solidFill>
                  <a:schemeClr val="bg1"/>
                </a:solidFill>
                <a:latin typeface="Times New Roman" pitchFamily="18" charset="0"/>
              </a:rPr>
              <a:t>єкт</a:t>
            </a: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23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9995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495300" y="5943600"/>
            <a:ext cx="10134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</a:rPr>
              <a:t>структура </a:t>
            </a:r>
            <a:r>
              <a:rPr lang="ru-RU" sz="3200" dirty="0" err="1" smtClean="0">
                <a:solidFill>
                  <a:schemeClr val="bg1"/>
                </a:solidFill>
                <a:latin typeface="Times New Roman" pitchFamily="18" charset="0"/>
              </a:rPr>
              <a:t>сервісного</a:t>
            </a:r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itchFamily="18" charset="0"/>
              </a:rPr>
              <a:t>центру«СервісФон</a:t>
            </a:r>
            <a:r>
              <a:rPr lang="ru-RU" sz="3200" dirty="0">
                <a:solidFill>
                  <a:schemeClr val="bg1"/>
                </a:solidFill>
                <a:latin typeface="Times New Roman" pitchFamily="18" charset="0"/>
              </a:rPr>
              <a:t>»</a:t>
            </a:r>
          </a:p>
          <a:p>
            <a:pPr>
              <a:defRPr/>
            </a:pPr>
            <a:endParaRPr lang="ru-RU" sz="40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228600" y="99060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  <a:latin typeface="Times New Roman" pitchFamily="18" charset="0"/>
              </a:rPr>
              <a:t>Підвищення ефективності підприємства за рахунок впровадження на ньому автоматизації праці</a:t>
            </a:r>
          </a:p>
        </p:txBody>
      </p:sp>
      <p:pic>
        <p:nvPicPr>
          <p:cNvPr id="6148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10381"/>
          <a:stretch>
            <a:fillRect/>
          </a:stretch>
        </p:blipFill>
        <p:spPr bwMode="auto">
          <a:xfrm>
            <a:off x="261938" y="1905000"/>
            <a:ext cx="43576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905000"/>
            <a:ext cx="41148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4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Прямоугольник 4"/>
          <p:cNvSpPr>
            <a:spLocks noChangeArrowheads="1"/>
          </p:cNvSpPr>
          <p:nvPr/>
        </p:nvSpPr>
        <p:spPr bwMode="auto">
          <a:xfrm>
            <a:off x="571500" y="41275"/>
            <a:ext cx="8001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5400">
                <a:solidFill>
                  <a:srgbClr val="FFFFFF"/>
                </a:solidFill>
                <a:latin typeface="Times New Roman" pitchFamily="18" charset="0"/>
              </a:rPr>
              <a:t>Схема бази даних</a:t>
            </a:r>
            <a:endParaRPr lang="ru-RU" sz="54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717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/>
          <a:stretch>
            <a:fillRect/>
          </a:stretch>
        </p:blipFill>
        <p:spPr bwMode="auto">
          <a:xfrm>
            <a:off x="2165350" y="866775"/>
            <a:ext cx="48133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8195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/>
          <a:stretch>
            <a:fillRect/>
          </a:stretch>
        </p:blipFill>
        <p:spPr bwMode="auto">
          <a:xfrm>
            <a:off x="2133600" y="725488"/>
            <a:ext cx="4876800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безпомилкові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арифметичні розрахунки;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підготовки , заповнення,  роздруківки первинних і звітних документів;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доступу до бази даних товарів для прийняття рішення, щодо замовлення;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прискорення обробки даних;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звертання до даних і звітів за минулі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періоди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uk-UA" dirty="0"/>
          </a:p>
        </p:txBody>
      </p:sp>
      <p:sp>
        <p:nvSpPr>
          <p:cNvPr id="9219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Вимоги до інформаційної системи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uk-UA" sz="4800">
                <a:solidFill>
                  <a:srgbClr val="FFFFFF"/>
                </a:solidFill>
                <a:latin typeface="Times New Roman" pitchFamily="18" charset="0"/>
              </a:rPr>
              <a:t>Вікно входу у систему</a:t>
            </a:r>
            <a:endParaRPr lang="ru-RU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024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828800"/>
            <a:ext cx="38989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440</TotalTime>
  <Words>155</Words>
  <Application>Microsoft Office PowerPoint</Application>
  <PresentationFormat>Экран (4:3)</PresentationFormat>
  <Paragraphs>31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Calibri</vt:lpstr>
      <vt:lpstr>Arial</vt:lpstr>
      <vt:lpstr>Times New Roman</vt:lpstr>
      <vt:lpstr>Constantia</vt:lpstr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__it</cp:lastModifiedBy>
  <cp:revision>29</cp:revision>
  <dcterms:created xsi:type="dcterms:W3CDTF">2017-06-14T10:26:01Z</dcterms:created>
  <dcterms:modified xsi:type="dcterms:W3CDTF">2017-06-15T14:04:57Z</dcterms:modified>
</cp:coreProperties>
</file>